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1602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89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5" Type="http://schemas.openxmlformats.org/officeDocument/2006/relationships/image" Target="../media/image82.png"/><Relationship Id="rId10" Type="http://schemas.openxmlformats.org/officeDocument/2006/relationships/image" Target="../media/image86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7.png"/><Relationship Id="rId7" Type="http://schemas.openxmlformats.org/officeDocument/2006/relationships/image" Target="../media/image9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8.png"/><Relationship Id="rId4" Type="http://schemas.openxmlformats.org/officeDocument/2006/relationships/image" Target="../media/image8.png"/><Relationship Id="rId9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2.png"/><Relationship Id="rId7" Type="http://schemas.openxmlformats.org/officeDocument/2006/relationships/image" Target="../media/image9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107.png"/><Relationship Id="rId5" Type="http://schemas.openxmlformats.org/officeDocument/2006/relationships/image" Target="../media/image103.png"/><Relationship Id="rId10" Type="http://schemas.openxmlformats.org/officeDocument/2006/relationships/image" Target="../media/image106.png"/><Relationship Id="rId4" Type="http://schemas.openxmlformats.org/officeDocument/2006/relationships/image" Target="../media/image8.png"/><Relationship Id="rId9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gif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17.png"/><Relationship Id="rId7" Type="http://schemas.openxmlformats.org/officeDocument/2006/relationships/image" Target="../media/image11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20.png"/><Relationship Id="rId7" Type="http://schemas.openxmlformats.org/officeDocument/2006/relationships/image" Target="../media/image11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23.png"/><Relationship Id="rId7" Type="http://schemas.openxmlformats.org/officeDocument/2006/relationships/image" Target="../media/image11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4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8.png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176" y="5093356"/>
            <a:ext cx="726965" cy="2195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7277" y="5465049"/>
            <a:ext cx="1443177" cy="3836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4327" y="2550765"/>
            <a:ext cx="6037377" cy="18068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3C2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9969530" y="3828334"/>
            <a:ext cx="635412" cy="2195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55099" y="3912407"/>
            <a:ext cx="976294" cy="2539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9584" y="838671"/>
            <a:ext cx="8718934" cy="5884562"/>
            <a:chOff x="969584" y="838671"/>
            <a:chExt cx="8718934" cy="58845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584" y="838671"/>
              <a:ext cx="8718934" cy="58845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3C2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9983130" y="3841934"/>
            <a:ext cx="608212" cy="2195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55099" y="3912407"/>
            <a:ext cx="976294" cy="2539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6381" y="1566211"/>
            <a:ext cx="8982477" cy="4429484"/>
            <a:chOff x="856381" y="1566211"/>
            <a:chExt cx="8982477" cy="442948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6381" y="1566211"/>
              <a:ext cx="8982477" cy="44294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C2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9999234" y="3858038"/>
            <a:ext cx="576003" cy="2195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55099" y="3912407"/>
            <a:ext cx="976294" cy="2539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1944" y="1566200"/>
            <a:ext cx="9051350" cy="4429505"/>
            <a:chOff x="821944" y="1566200"/>
            <a:chExt cx="9051350" cy="4429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1944" y="1566200"/>
              <a:ext cx="9051350" cy="4429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3C2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9986649" y="3845453"/>
            <a:ext cx="601174" cy="2195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55099" y="3912407"/>
            <a:ext cx="976294" cy="2539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0617" y="1557822"/>
            <a:ext cx="9074003" cy="4446262"/>
            <a:chOff x="810617" y="1557822"/>
            <a:chExt cx="9074003" cy="4446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0617" y="1557822"/>
              <a:ext cx="9074003" cy="4446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3C2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9986844" y="3845648"/>
            <a:ext cx="600784" cy="2195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55099" y="3912407"/>
            <a:ext cx="976294" cy="2539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4406" y="1591265"/>
            <a:ext cx="9006425" cy="4379374"/>
            <a:chOff x="844406" y="1591265"/>
            <a:chExt cx="9006425" cy="437937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406" y="1591265"/>
              <a:ext cx="9006425" cy="43793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3C2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9982544" y="3841348"/>
            <a:ext cx="609384" cy="2195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55099" y="3912407"/>
            <a:ext cx="976294" cy="2539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9386" y="1520450"/>
            <a:ext cx="9156466" cy="4521005"/>
            <a:chOff x="769386" y="1520450"/>
            <a:chExt cx="9156466" cy="45210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9386" y="1520450"/>
              <a:ext cx="9156466" cy="45210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3C2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9986715" y="3845519"/>
            <a:ext cx="601041" cy="2195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55099" y="3912407"/>
            <a:ext cx="976294" cy="25396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55" y="3157900"/>
            <a:ext cx="9331293" cy="137978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3C2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9986716" y="3845519"/>
            <a:ext cx="601041" cy="2195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98009" y="1681710"/>
            <a:ext cx="4311384" cy="7355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4360" y="2280614"/>
            <a:ext cx="2771709" cy="1856847"/>
            <a:chOff x="804360" y="2280614"/>
            <a:chExt cx="2771709" cy="185684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4360" y="2280614"/>
              <a:ext cx="2771709" cy="18568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61765" y="2280614"/>
            <a:ext cx="2771709" cy="1856847"/>
            <a:chOff x="3961765" y="2280614"/>
            <a:chExt cx="2771709" cy="185684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1765" y="2280614"/>
              <a:ext cx="2771709" cy="18568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19169" y="2280614"/>
            <a:ext cx="2771709" cy="1856847"/>
            <a:chOff x="7119169" y="2280614"/>
            <a:chExt cx="2771709" cy="18568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9169" y="2280614"/>
              <a:ext cx="2771709" cy="185684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3218" y="5451515"/>
            <a:ext cx="2775577" cy="4875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55099" y="3912407"/>
            <a:ext cx="976294" cy="2539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20620" y="5451515"/>
            <a:ext cx="2787453" cy="4875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33887" y="5451515"/>
            <a:ext cx="2432234" cy="4779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5289" y="4473582"/>
            <a:ext cx="1990167" cy="4494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92687" y="4473582"/>
            <a:ext cx="1949653" cy="4494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05953" y="4473582"/>
            <a:ext cx="2104443" cy="4494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3C2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0095130" y="4269610"/>
            <a:ext cx="592784" cy="2195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02191" y="2265204"/>
            <a:ext cx="2775577" cy="4875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175208" y="4358186"/>
            <a:ext cx="976294" cy="25396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9643" y="362507"/>
            <a:ext cx="2581173" cy="8738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26783" y="1340696"/>
            <a:ext cx="10915551" cy="35714"/>
            <a:chOff x="-126783" y="1340696"/>
            <a:chExt cx="10915551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6783" y="1340696"/>
              <a:ext cx="10915551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707" y="1991115"/>
            <a:ext cx="4753395" cy="4489318"/>
            <a:chOff x="1001707" y="1991115"/>
            <a:chExt cx="4753395" cy="44893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1707" y="1991115"/>
              <a:ext cx="4753395" cy="44893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52305" y="2831068"/>
            <a:ext cx="550263" cy="35714"/>
            <a:chOff x="6252305" y="2831068"/>
            <a:chExt cx="550263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2305" y="2831068"/>
              <a:ext cx="550263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11163" y="3116629"/>
            <a:ext cx="2950368" cy="155030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3C2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0091330" y="4265810"/>
            <a:ext cx="600384" cy="2195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71342" y="2265201"/>
            <a:ext cx="2787415" cy="49561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175208" y="4358186"/>
            <a:ext cx="976294" cy="25396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9643" y="362507"/>
            <a:ext cx="2338183" cy="8738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26783" y="1340696"/>
            <a:ext cx="10915551" cy="35714"/>
            <a:chOff x="-126783" y="1340696"/>
            <a:chExt cx="10915551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6783" y="1340696"/>
              <a:ext cx="10915551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52305" y="2831068"/>
            <a:ext cx="550263" cy="35714"/>
            <a:chOff x="6252305" y="2831068"/>
            <a:chExt cx="550263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52305" y="2831068"/>
              <a:ext cx="550263" cy="35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09258" y="3114725"/>
            <a:ext cx="4095901" cy="19515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0650" y="2134172"/>
            <a:ext cx="4492348" cy="4656603"/>
            <a:chOff x="1160650" y="2134172"/>
            <a:chExt cx="4492348" cy="46566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0650" y="2134172"/>
              <a:ext cx="4492348" cy="4656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C2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47619" y="772917"/>
            <a:ext cx="5347619" cy="6027324"/>
            <a:chOff x="5347619" y="772917"/>
            <a:chExt cx="5347619" cy="60273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7619" y="772917"/>
              <a:ext cx="5347619" cy="60273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3871" y="1685023"/>
            <a:ext cx="2889260" cy="7355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9982115" y="3840919"/>
            <a:ext cx="610241" cy="2195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55099" y="3912407"/>
            <a:ext cx="976294" cy="253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7774" y="2386270"/>
            <a:ext cx="3208571" cy="7143"/>
            <a:chOff x="1317774" y="2386270"/>
            <a:chExt cx="3208571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7774" y="2386270"/>
              <a:ext cx="3208571" cy="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6735" y="2753077"/>
            <a:ext cx="2719688" cy="72500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4354" y="3598220"/>
            <a:ext cx="2265078" cy="7250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51976" y="4401833"/>
            <a:ext cx="2640688" cy="72500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3C2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0091001" y="4265481"/>
            <a:ext cx="601041" cy="2195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02435" y="2253676"/>
            <a:ext cx="2451186" cy="48609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175208" y="4358186"/>
            <a:ext cx="976294" cy="25396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9643" y="362507"/>
            <a:ext cx="2548726" cy="9500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26783" y="1340696"/>
            <a:ext cx="10915551" cy="35714"/>
            <a:chOff x="-126783" y="1340696"/>
            <a:chExt cx="10915551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6783" y="1340696"/>
              <a:ext cx="10915551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52305" y="2831068"/>
            <a:ext cx="550263" cy="35714"/>
            <a:chOff x="6252305" y="2831068"/>
            <a:chExt cx="550263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52305" y="2831068"/>
              <a:ext cx="550263" cy="35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16877" y="3112820"/>
            <a:ext cx="3901758" cy="24529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5230" y="2310329"/>
            <a:ext cx="4912100" cy="3244598"/>
            <a:chOff x="915230" y="2310329"/>
            <a:chExt cx="4912100" cy="32445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5230" y="2310329"/>
              <a:ext cx="4912100" cy="32445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30" y="5857711"/>
            <a:ext cx="4911568" cy="207765"/>
            <a:chOff x="915230" y="5857711"/>
            <a:chExt cx="4911568" cy="2077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5230" y="5857711"/>
              <a:ext cx="4911568" cy="2077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5230" y="6390207"/>
            <a:ext cx="4537143" cy="488879"/>
            <a:chOff x="915230" y="6390207"/>
            <a:chExt cx="4537143" cy="4888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5230" y="6390207"/>
              <a:ext cx="4537143" cy="4888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3C2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0080982" y="4255462"/>
            <a:ext cx="621079" cy="2195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75208" y="4358186"/>
            <a:ext cx="976294" cy="25396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6209" y="1188012"/>
            <a:ext cx="3869525" cy="108364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4017" y="2564445"/>
            <a:ext cx="9086214" cy="41195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D33AA8-50F7-EB21-D3CB-C3B4DF9E1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287" y="349812"/>
            <a:ext cx="236220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0097154" y="4271634"/>
            <a:ext cx="588736" cy="2195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175208" y="4358186"/>
            <a:ext cx="976294" cy="25396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9021" y="1260933"/>
            <a:ext cx="6209868" cy="170512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7782" y="3618409"/>
            <a:ext cx="7182747" cy="20293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8733" y="3206280"/>
            <a:ext cx="945536" cy="35714"/>
            <a:chOff x="708733" y="3206280"/>
            <a:chExt cx="94553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8733" y="3206280"/>
              <a:ext cx="945536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26266" y="454438"/>
            <a:ext cx="1775273" cy="1775273"/>
            <a:chOff x="8126266" y="454438"/>
            <a:chExt cx="1775273" cy="17752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26266" y="454438"/>
              <a:ext cx="1775273" cy="17752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0084506" y="4258986"/>
            <a:ext cx="614031" cy="2195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175208" y="4358186"/>
            <a:ext cx="976294" cy="25396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9021" y="1270459"/>
            <a:ext cx="6209868" cy="170512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7306" y="3627935"/>
            <a:ext cx="8329595" cy="27597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8733" y="3215804"/>
            <a:ext cx="945536" cy="35714"/>
            <a:chOff x="708733" y="3215804"/>
            <a:chExt cx="94553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8733" y="3215804"/>
              <a:ext cx="945536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51447" y="330632"/>
            <a:ext cx="3135832" cy="1702044"/>
            <a:chOff x="7351447" y="330632"/>
            <a:chExt cx="3135832" cy="17020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1447" y="330632"/>
              <a:ext cx="3135832" cy="17020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0084701" y="4259181"/>
            <a:ext cx="613641" cy="2195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175208" y="4358186"/>
            <a:ext cx="976294" cy="25396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9021" y="1270459"/>
            <a:ext cx="6209868" cy="170512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7306" y="3627935"/>
            <a:ext cx="9179547" cy="3433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8733" y="3215804"/>
            <a:ext cx="945536" cy="35714"/>
            <a:chOff x="708733" y="3215804"/>
            <a:chExt cx="94553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8733" y="3215804"/>
              <a:ext cx="945536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67266" y="708067"/>
            <a:ext cx="1287066" cy="1287066"/>
            <a:chOff x="8367266" y="708067"/>
            <a:chExt cx="1287066" cy="12870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67266" y="708067"/>
              <a:ext cx="1287066" cy="12870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0081268" y="4255748"/>
            <a:ext cx="620508" cy="2195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175208" y="4358186"/>
            <a:ext cx="976294" cy="25396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9021" y="1270459"/>
            <a:ext cx="6209868" cy="170512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7782" y="3627935"/>
            <a:ext cx="8360461" cy="27312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8733" y="3215804"/>
            <a:ext cx="945536" cy="35714"/>
            <a:chOff x="708733" y="3215804"/>
            <a:chExt cx="94553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8733" y="3215804"/>
              <a:ext cx="945536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77128" y="655801"/>
            <a:ext cx="1524411" cy="1524411"/>
            <a:chOff x="8377128" y="655801"/>
            <a:chExt cx="1524411" cy="15244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77128" y="655801"/>
              <a:ext cx="1524411" cy="15244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3C2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1080" y="3743309"/>
            <a:ext cx="5474766" cy="8959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7302" y="4425600"/>
            <a:ext cx="2106351" cy="539647"/>
            <a:chOff x="4237302" y="4425600"/>
            <a:chExt cx="2106351" cy="5396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4563" y="4402860"/>
              <a:ext cx="1753054" cy="23881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8827" y="4672209"/>
              <a:ext cx="1876417" cy="3038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63804" y="2018683"/>
            <a:ext cx="4253348" cy="1676563"/>
            <a:chOff x="3163804" y="2018683"/>
            <a:chExt cx="4253348" cy="16765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3804" y="2018683"/>
              <a:ext cx="4253348" cy="16765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97202" y="5556288"/>
            <a:ext cx="2164233" cy="2164233"/>
            <a:chOff x="3997202" y="5556288"/>
            <a:chExt cx="2164233" cy="21642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97202" y="5556288"/>
              <a:ext cx="2164233" cy="21642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C2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9869198" y="3527471"/>
            <a:ext cx="1036608" cy="6206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0655" y="3772156"/>
            <a:ext cx="9079812" cy="27852"/>
            <a:chOff x="820655" y="3772156"/>
            <a:chExt cx="9079812" cy="2785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17432" y="3760048"/>
              <a:ext cx="18159623" cy="55704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0655" y="3772156"/>
              <a:ext cx="9079812" cy="278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0655" y="4165583"/>
            <a:ext cx="9079812" cy="27852"/>
            <a:chOff x="820655" y="4165583"/>
            <a:chExt cx="9079812" cy="2785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17432" y="4153475"/>
              <a:ext cx="18159623" cy="5570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0655" y="4165583"/>
              <a:ext cx="9079812" cy="278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0655" y="5288484"/>
            <a:ext cx="9079812" cy="27852"/>
            <a:chOff x="820655" y="5288484"/>
            <a:chExt cx="9079812" cy="278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17432" y="5276376"/>
              <a:ext cx="18159623" cy="5570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0655" y="5288484"/>
              <a:ext cx="9079812" cy="278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0655" y="5778683"/>
            <a:ext cx="9079812" cy="27852"/>
            <a:chOff x="820655" y="5778683"/>
            <a:chExt cx="9079812" cy="278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17432" y="5766575"/>
              <a:ext cx="18159623" cy="5570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0655" y="5778683"/>
              <a:ext cx="9079812" cy="2785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7702" y="3775231"/>
            <a:ext cx="1681856" cy="65248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6273" y="4193279"/>
            <a:ext cx="2487694" cy="107374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8129" y="5309743"/>
            <a:ext cx="1444510" cy="7047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58403" y="3775231"/>
            <a:ext cx="1710427" cy="64296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79610" y="4193279"/>
            <a:ext cx="2092227" cy="88416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09098" y="3775231"/>
            <a:ext cx="1700904" cy="65248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09098" y="4193279"/>
            <a:ext cx="2503342" cy="102886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59803" y="3775231"/>
            <a:ext cx="1681856" cy="65248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78850" y="4193279"/>
            <a:ext cx="2407446" cy="88416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5400000">
            <a:off x="-119157" y="3710708"/>
            <a:ext cx="1232528" cy="5101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8721" y="2038336"/>
            <a:ext cx="1775273" cy="1775273"/>
            <a:chOff x="948721" y="2038336"/>
            <a:chExt cx="1775273" cy="177527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8721" y="2038336"/>
              <a:ext cx="1775273" cy="17752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19142" y="2096879"/>
            <a:ext cx="3135832" cy="1702044"/>
            <a:chOff x="2619142" y="2096879"/>
            <a:chExt cx="3135832" cy="170204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19142" y="2096879"/>
              <a:ext cx="3135832" cy="17020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94223" y="2272916"/>
            <a:ext cx="1287066" cy="1287066"/>
            <a:chOff x="5894223" y="2272916"/>
            <a:chExt cx="1287066" cy="128706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94223" y="2272916"/>
              <a:ext cx="1287066" cy="12870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26266" y="2038336"/>
            <a:ext cx="1524411" cy="1524411"/>
            <a:chOff x="8126266" y="2038336"/>
            <a:chExt cx="1524411" cy="152441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26266" y="2038336"/>
              <a:ext cx="1524411" cy="152441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998011" y="1500755"/>
            <a:ext cx="4234984" cy="73558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63305" y="5309746"/>
            <a:ext cx="2172739" cy="70470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417273" y="5320140"/>
            <a:ext cx="2424062" cy="70470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094522" y="5309743"/>
            <a:ext cx="1774529" cy="704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C2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9869393" y="3527666"/>
            <a:ext cx="1036217" cy="6206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19157" y="3710708"/>
            <a:ext cx="1232528" cy="5101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96438" y="4120238"/>
            <a:ext cx="8502362" cy="235714"/>
            <a:chOff x="1096438" y="4120238"/>
            <a:chExt cx="8502362" cy="23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6438" y="4120238"/>
              <a:ext cx="8502362" cy="2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6201" y="3417979"/>
            <a:ext cx="1587851" cy="14286"/>
            <a:chOff x="636201" y="3417979"/>
            <a:chExt cx="1587851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636201" y="3417979"/>
              <a:ext cx="1587851" cy="1428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2509" y="2586435"/>
            <a:ext cx="1073596" cy="4887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40506" y="3055111"/>
            <a:ext cx="1202406" cy="4579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41789" y="3398931"/>
            <a:ext cx="1587851" cy="14286"/>
            <a:chOff x="3541789" y="3398931"/>
            <a:chExt cx="1587851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541789" y="3398931"/>
              <a:ext cx="1587851" cy="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69056" y="2588751"/>
            <a:ext cx="1772081" cy="4875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77049" y="3055111"/>
            <a:ext cx="1517596" cy="4579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36201" y="5059402"/>
            <a:ext cx="1587851" cy="14286"/>
            <a:chOff x="2036201" y="5059402"/>
            <a:chExt cx="1587851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036201" y="5059402"/>
              <a:ext cx="1587851" cy="142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91444" y="4361781"/>
            <a:ext cx="1681033" cy="4887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79925" y="4866153"/>
            <a:ext cx="1488806" cy="4567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99997" y="5059402"/>
            <a:ext cx="1587851" cy="14286"/>
            <a:chOff x="5199997" y="5059402"/>
            <a:chExt cx="1587851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199997" y="5059402"/>
              <a:ext cx="1587851" cy="1428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50477" y="4361782"/>
            <a:ext cx="2135253" cy="4875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84763" y="4828058"/>
            <a:ext cx="1202405" cy="4579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574631" y="3398931"/>
            <a:ext cx="1587851" cy="14286"/>
            <a:chOff x="6574631" y="3398931"/>
            <a:chExt cx="1587851" cy="142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6574631" y="3398931"/>
              <a:ext cx="1587851" cy="1428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33315" y="2567392"/>
            <a:ext cx="1375538" cy="48872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09896" y="3055115"/>
            <a:ext cx="1579396" cy="45794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720000">
            <a:off x="7052577" y="1103955"/>
            <a:ext cx="1843882" cy="4579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92600" y="1426920"/>
            <a:ext cx="2268571" cy="231418"/>
            <a:chOff x="7192600" y="1426920"/>
            <a:chExt cx="2268571" cy="23141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720000">
              <a:off x="7192600" y="1426920"/>
              <a:ext cx="2268571" cy="2314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11058" y="793264"/>
            <a:ext cx="2029607" cy="881391"/>
            <a:chOff x="6911058" y="793264"/>
            <a:chExt cx="2029607" cy="88139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780000">
              <a:off x="6911058" y="793264"/>
              <a:ext cx="2029607" cy="8813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06181" y="2517979"/>
            <a:ext cx="2470567" cy="862509"/>
            <a:chOff x="5506181" y="2517979"/>
            <a:chExt cx="2470567" cy="86250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4020000">
              <a:off x="5506181" y="2517979"/>
              <a:ext cx="2470567" cy="8625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C2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13454" y="1123997"/>
            <a:ext cx="6574964" cy="15588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6039" y="2846106"/>
            <a:ext cx="5798872" cy="29909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9505" y="2898296"/>
            <a:ext cx="2859923" cy="2859923"/>
            <a:chOff x="1049505" y="2898296"/>
            <a:chExt cx="2859923" cy="28599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9505" y="2898296"/>
              <a:ext cx="2859923" cy="285992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55099" y="3912407"/>
            <a:ext cx="976294" cy="25396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9965420" y="3824224"/>
            <a:ext cx="643631" cy="2195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C2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262275"/>
            <a:ext cx="10695238" cy="3033445"/>
            <a:chOff x="0" y="2262275"/>
            <a:chExt cx="10695238" cy="30334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262275"/>
              <a:ext cx="10695238" cy="30334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4639" y="5480220"/>
            <a:ext cx="8058349" cy="8836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55099" y="3912407"/>
            <a:ext cx="976294" cy="25396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9969530" y="3828334"/>
            <a:ext cx="635412" cy="21957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86338" y="1289087"/>
            <a:ext cx="5279946" cy="15822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C2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9969530" y="3828334"/>
            <a:ext cx="635412" cy="2195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55099" y="3912407"/>
            <a:ext cx="976294" cy="2539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382" y="890957"/>
            <a:ext cx="8731823" cy="5779991"/>
            <a:chOff x="938382" y="890957"/>
            <a:chExt cx="8731823" cy="577999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382" y="890957"/>
              <a:ext cx="8731823" cy="57799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C2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9974325" y="3833129"/>
            <a:ext cx="625822" cy="2195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55099" y="3912407"/>
            <a:ext cx="976294" cy="2539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61858" y="565913"/>
            <a:ext cx="5171522" cy="6430079"/>
            <a:chOff x="2761858" y="565913"/>
            <a:chExt cx="5171522" cy="643007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1858" y="565913"/>
              <a:ext cx="5171522" cy="64300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C2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9969920" y="3828724"/>
            <a:ext cx="634631" cy="2195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55099" y="3912407"/>
            <a:ext cx="976294" cy="2539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3187" y="878226"/>
            <a:ext cx="8614591" cy="5805453"/>
            <a:chOff x="1003187" y="878226"/>
            <a:chExt cx="8614591" cy="58054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3187" y="878226"/>
              <a:ext cx="8614591" cy="58054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kosmo</cp:lastModifiedBy>
  <cp:revision>2</cp:revision>
  <dcterms:created xsi:type="dcterms:W3CDTF">2023-03-03T12:53:12Z</dcterms:created>
  <dcterms:modified xsi:type="dcterms:W3CDTF">2023-03-03T03:55:06Z</dcterms:modified>
</cp:coreProperties>
</file>